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777777"/>
    <a:srgbClr val="080808"/>
    <a:srgbClr val="333333"/>
    <a:srgbClr val="0000CC"/>
    <a:srgbClr val="C0C0C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pl-PL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C5BE-8159-450B-AF11-B735878E1C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DAF6C-881B-4F66-9C74-13F0696BD1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4383-8BD6-4430-9353-13CAE0849F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D445-ACD8-4EB3-964B-822A528282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8580-33E8-48FA-AD45-2F4115C2F7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737BE-218E-47A0-B355-46C13D96E1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6073-9D3C-4E51-986E-E36BBB278C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24ABD-AF10-4913-BE70-C5297BA793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0C37-66D7-45D8-BA44-2F39836CA7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58C8A-9BEB-4723-97DB-9DAF7EE11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BE381-5F50-40BE-BB70-86D4B6148A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726C5AD-92F7-4960-9DFE-6B61616380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 r="-1083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9600">
                <a:latin typeface="Blackadder ITC" pitchFamily="82" charset="0"/>
              </a:rPr>
              <a:t>Pilots monument</a:t>
            </a:r>
            <a:r>
              <a:rPr lang="pl-PL" sz="7200">
                <a:latin typeface="Blackadder ITC" pitchFamily="82" charset="0"/>
              </a:rPr>
              <a:t/>
            </a:r>
            <a:br>
              <a:rPr lang="pl-PL" sz="7200">
                <a:latin typeface="Blackadder ITC" pitchFamily="82" charset="0"/>
              </a:rPr>
            </a:br>
            <a:r>
              <a:rPr lang="pl-PL" sz="3200">
                <a:latin typeface="Blackadder ITC" pitchFamily="82" charset="0"/>
              </a:rPr>
              <a:t>in</a:t>
            </a:r>
            <a:br>
              <a:rPr lang="pl-PL" sz="3200">
                <a:latin typeface="Blackadder ITC" pitchFamily="82" charset="0"/>
              </a:rPr>
            </a:br>
            <a:r>
              <a:rPr lang="pl-PL" sz="3200">
                <a:latin typeface="Blackadder ITC" pitchFamily="82" charset="0"/>
              </a:rPr>
              <a:t>Go</a:t>
            </a:r>
            <a:r>
              <a:rPr lang="pl-PL" sz="1800">
                <a:latin typeface="Blackadder ITC" pitchFamily="82" charset="0"/>
              </a:rPr>
              <a:t>ś</a:t>
            </a:r>
            <a:r>
              <a:rPr lang="pl-PL" sz="3200">
                <a:latin typeface="Blackadder ITC" pitchFamily="82" charset="0"/>
              </a:rPr>
              <a:t>ciniec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5105400"/>
            <a:ext cx="64008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pl-PL" sz="2000">
                <a:latin typeface="Blackadder ITC" pitchFamily="82" charset="0"/>
              </a:rPr>
              <a:t>Katarzyna Wo</a:t>
            </a:r>
            <a:r>
              <a:rPr lang="pl-PL" sz="1200">
                <a:latin typeface="Blackadder ITC" pitchFamily="82" charset="0"/>
              </a:rPr>
              <a:t>ś</a:t>
            </a:r>
          </a:p>
          <a:p>
            <a:pPr algn="r" eaLnBrk="1" hangingPunct="1">
              <a:defRPr/>
            </a:pPr>
            <a:r>
              <a:rPr lang="pl-PL" sz="2000">
                <a:latin typeface="Blackadder ITC" pitchFamily="82" charset="0"/>
              </a:rPr>
              <a:t>Natalia Wawrzaszek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l-PL">
              <a:latin typeface="Algerian" pitchFamily="82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16113"/>
            <a:ext cx="4038600" cy="4525962"/>
          </a:xfrm>
        </p:spPr>
        <p:txBody>
          <a:bodyPr/>
          <a:lstStyle/>
          <a:p>
            <a:pPr marL="914400" lvl="1" indent="-457200" eaLnBrk="1" hangingPunct="1">
              <a:buFont typeface="Tahoma" pitchFamily="34" charset="0"/>
              <a:buNone/>
              <a:defRPr/>
            </a:pPr>
            <a:r>
              <a:rPr lang="pl-PL" i="1"/>
              <a:t>     In year 1992 in village Gościniec took place a ceremony at unvreiling of a monument.</a:t>
            </a:r>
          </a:p>
          <a:p>
            <a:pPr marL="914400" lvl="1" indent="-457200" eaLnBrk="1" hangingPunct="1">
              <a:buFont typeface="Tahoma" pitchFamily="34" charset="0"/>
              <a:buNone/>
              <a:defRPr/>
            </a:pPr>
            <a:endParaRPr lang="pl-PL" i="1"/>
          </a:p>
          <a:p>
            <a:pPr marL="914400" lvl="1" indent="-457200" eaLnBrk="1" hangingPunct="1">
              <a:buFont typeface="Tahoma" pitchFamily="34" charset="0"/>
              <a:buNone/>
              <a:defRPr/>
            </a:pPr>
            <a:r>
              <a:rPr lang="pl-PL" i="1"/>
              <a:t>     The monument was been erected on at side a former gliding school.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041775" cy="4114800"/>
          </a:xfrm>
        </p:spPr>
        <p:txBody>
          <a:bodyPr/>
          <a:lstStyle/>
          <a:p>
            <a:pPr marL="914400" lvl="1" indent="-457200" eaLnBrk="1" hangingPunct="1">
              <a:buFont typeface="Tahoma" pitchFamily="34" charset="0"/>
              <a:buNone/>
              <a:defRPr/>
            </a:pPr>
            <a:r>
              <a:rPr lang="pl-PL" i="1"/>
              <a:t>     W 1992r. we wsi Gościniec miała miejsce ceremonia odsłonięcia pomnika.</a:t>
            </a:r>
            <a:endParaRPr lang="en-US" i="1"/>
          </a:p>
          <a:p>
            <a:pPr marL="914400" lvl="1" indent="-457200" eaLnBrk="1" hangingPunct="1">
              <a:buFont typeface="Tahoma" pitchFamily="34" charset="0"/>
              <a:buNone/>
              <a:defRPr/>
            </a:pPr>
            <a:r>
              <a:rPr lang="pl-PL" i="1"/>
              <a:t>     </a:t>
            </a:r>
          </a:p>
          <a:p>
            <a:pPr marL="914400" lvl="1" indent="-457200" eaLnBrk="1" hangingPunct="1">
              <a:buFont typeface="Tahoma" pitchFamily="34" charset="0"/>
              <a:buNone/>
              <a:defRPr/>
            </a:pPr>
            <a:endParaRPr lang="pl-PL" i="1"/>
          </a:p>
          <a:p>
            <a:pPr marL="914400" lvl="1" indent="-457200" eaLnBrk="1" hangingPunct="1">
              <a:buFont typeface="Tahoma" pitchFamily="34" charset="0"/>
              <a:buNone/>
              <a:defRPr/>
            </a:pPr>
            <a:r>
              <a:rPr lang="pl-PL" i="1"/>
              <a:t>      </a:t>
            </a:r>
            <a:r>
              <a:rPr lang="en-US" i="1"/>
              <a:t>Pomnik powstał na miejscu dawnej szkoły szybowcowej.</a:t>
            </a:r>
            <a:r>
              <a:rPr lang="en-US"/>
              <a:t> </a:t>
            </a:r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 b="-77778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350"/>
            <a:ext cx="2916238" cy="554513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pl-PL" sz="1400" b="1"/>
              <a:t>       </a:t>
            </a:r>
            <a:r>
              <a:rPr lang="en-US" sz="1800" b="1" i="1"/>
              <a:t>The monument can be divided into a big stone, witch is the main part of the monument and plaques commemorating the 40 airmen who died during World War II. On the back of the pedestal there is a small table, which contains the information about originators and founders of the monument. The whole is crowned with the mythical Ikar at the top of the rock.</a:t>
            </a:r>
            <a:endParaRPr lang="pl-PL" sz="1800" b="1" i="1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046788" y="1096963"/>
            <a:ext cx="3097212" cy="576103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pl-PL" sz="2000" b="1" i="1"/>
              <a:t>Pomnik można podzielić na dużą skałę, która jest głównym elementem pomnik oraz tablię upamiętniającą 40 lotników, którzy zginęli podczas II Wojny Światowej. Z tyłu postumentu mała tablica informuje o tym kto był pomysłodawcą i fundatorem pomnika. Całość zwieńcza mityczny Ikar na szczycie skały.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95288" y="2997200"/>
            <a:ext cx="8229600" cy="4114800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pl-PL" sz="3900">
                <a:solidFill>
                  <a:srgbClr val="080808"/>
                </a:solidFill>
                <a:effectLst/>
                <a:latin typeface="Blackadder ITC" pitchFamily="82" charset="0"/>
              </a:rPr>
              <a:t> 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>
                <a:latin typeface="Blackadder ITC" pitchFamily="82" charset="0"/>
              </a:rPr>
              <a:t>Monument will always remind </a:t>
            </a:r>
            <a:r>
              <a:rPr lang="pl-PL">
                <a:latin typeface="Blackadder ITC" pitchFamily="82" charset="0"/>
              </a:rPr>
              <a:t>us</a:t>
            </a:r>
            <a:r>
              <a:rPr lang="en-US">
                <a:latin typeface="Blackadder ITC" pitchFamily="82" charset="0"/>
              </a:rPr>
              <a:t> of those who died for the freedom of Poland.</a:t>
            </a:r>
            <a:endParaRPr lang="pl-PL">
              <a:latin typeface="Blackadder ITC" pitchFamily="82" charset="0"/>
            </a:endParaRPr>
          </a:p>
          <a:p>
            <a:pPr marL="533400" indent="-533400" eaLnBrk="1" hangingPunct="1">
              <a:buFontTx/>
              <a:buNone/>
              <a:defRPr/>
            </a:pPr>
            <a:endParaRPr lang="pl-PL">
              <a:latin typeface="Blackadder ITC" pitchFamily="82" charset="0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pl-PL">
                <a:latin typeface="Blackadder ITC" pitchFamily="82" charset="0"/>
              </a:rPr>
              <a:t>Pomnik  ju</a:t>
            </a:r>
            <a:r>
              <a:rPr lang="pl-PL" sz="1600">
                <a:latin typeface="Blackadder ITC" pitchFamily="82" charset="0"/>
              </a:rPr>
              <a:t>ż </a:t>
            </a:r>
            <a:r>
              <a:rPr lang="pl-PL">
                <a:latin typeface="Blackadder ITC" pitchFamily="82" charset="0"/>
              </a:rPr>
              <a:t> zawsze  b</a:t>
            </a:r>
            <a:r>
              <a:rPr lang="pl-PL" sz="1800">
                <a:latin typeface="Blackadder ITC" pitchFamily="82" charset="0"/>
              </a:rPr>
              <a:t>ę</a:t>
            </a:r>
            <a:r>
              <a:rPr lang="pl-PL">
                <a:latin typeface="Blackadder ITC" pitchFamily="82" charset="0"/>
              </a:rPr>
              <a:t>dzie  przypomina</a:t>
            </a:r>
            <a:r>
              <a:rPr lang="pl-PL" sz="2000">
                <a:latin typeface="Blackadder ITC" pitchFamily="82" charset="0"/>
              </a:rPr>
              <a:t>ł</a:t>
            </a:r>
            <a:r>
              <a:rPr lang="pl-PL">
                <a:latin typeface="Blackadder ITC" pitchFamily="82" charset="0"/>
              </a:rPr>
              <a:t> nam o tych , którzy zgin</a:t>
            </a:r>
            <a:r>
              <a:rPr lang="pl-PL" sz="1800">
                <a:latin typeface="Blackadder ITC" pitchFamily="82" charset="0"/>
              </a:rPr>
              <a:t>ę</a:t>
            </a:r>
            <a:r>
              <a:rPr lang="pl-PL">
                <a:latin typeface="Blackadder ITC" pitchFamily="82" charset="0"/>
              </a:rPr>
              <a:t>li  za woln</a:t>
            </a:r>
            <a:r>
              <a:rPr lang="pl-PL" sz="1800">
                <a:latin typeface="Blackadder ITC" pitchFamily="82" charset="0"/>
              </a:rPr>
              <a:t>ą</a:t>
            </a:r>
            <a:r>
              <a:rPr lang="pl-PL">
                <a:latin typeface="Blackadder ITC" pitchFamily="82" charset="0"/>
              </a:rPr>
              <a:t>  Polsk</a:t>
            </a:r>
            <a:r>
              <a:rPr lang="pl-PL" sz="1600">
                <a:latin typeface="Blackadder ITC" pitchFamily="82" charset="0"/>
              </a:rPr>
              <a:t>ę</a:t>
            </a:r>
            <a:r>
              <a:rPr lang="pl-PL">
                <a:latin typeface="Blackadder ITC" pitchFamily="82" charset="0"/>
              </a:rPr>
              <a:t>.</a:t>
            </a:r>
          </a:p>
          <a:p>
            <a:pPr marL="533400" indent="-533400" eaLnBrk="1" hangingPunct="1">
              <a:buFontTx/>
              <a:buNone/>
              <a:defRPr/>
            </a:pPr>
            <a:endParaRPr lang="pl-PL">
              <a:latin typeface="Blackadder ITC" pitchFamily="8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77777"/>
            </a:gs>
            <a:gs pos="50000">
              <a:srgbClr val="292929"/>
            </a:gs>
            <a:gs pos="100000">
              <a:srgbClr val="77777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339975" y="2349500"/>
            <a:ext cx="5184775" cy="1728788"/>
          </a:xfrm>
        </p:spPr>
        <p:txBody>
          <a:bodyPr/>
          <a:lstStyle/>
          <a:p>
            <a:pPr eaLnBrk="1" hangingPunct="1">
              <a:defRPr/>
            </a:pPr>
            <a:r>
              <a:rPr lang="pl-PL" sz="9600" b="1">
                <a:latin typeface="Bernard MT Condensed" pitchFamily="18" charset="0"/>
              </a:rPr>
              <a:t>The end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189</Words>
  <Application>Microsoft Office PowerPoint</Application>
  <PresentationFormat>Pokaz na ekranie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Szablon projektu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4" baseType="lpstr">
      <vt:lpstr>Arial</vt:lpstr>
      <vt:lpstr>Tahoma</vt:lpstr>
      <vt:lpstr>Wingdings</vt:lpstr>
      <vt:lpstr>Calibri</vt:lpstr>
      <vt:lpstr>Blackadder ITC</vt:lpstr>
      <vt:lpstr>Algerian</vt:lpstr>
      <vt:lpstr>Bernard MT Condensed</vt:lpstr>
      <vt:lpstr>Ocean</vt:lpstr>
      <vt:lpstr>Ocean</vt:lpstr>
      <vt:lpstr>Pilots monument in Gościniec</vt:lpstr>
      <vt:lpstr>Slajd 2</vt:lpstr>
      <vt:lpstr>Slajd 3</vt:lpstr>
      <vt:lpstr>Slajd 4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Pilots monument in</dc:title>
  <dc:creator>Laptop NW</dc:creator>
  <cp:lastModifiedBy>admin</cp:lastModifiedBy>
  <cp:revision>18</cp:revision>
  <dcterms:created xsi:type="dcterms:W3CDTF">2012-10-13T14:36:45Z</dcterms:created>
  <dcterms:modified xsi:type="dcterms:W3CDTF">2013-06-27T19:27:31Z</dcterms:modified>
</cp:coreProperties>
</file>