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1E84-A435-4C0D-91B0-588620C3F8C8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1E1B7-0BA9-4CD6-883A-D0952A3C96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1C9E-2BDB-41C0-A8DD-34126D0BA9F7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51D9-0DC1-49A3-9A82-2ACF6216E3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9B384-4290-4DEE-AECF-D80AA4E4112C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D01-8BC7-47BC-8A08-5FE9B2F64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DE4B-155A-4236-ADB3-E313175F294C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DB286-5DE2-47C8-B51C-FA349C8FB5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FE78-9FB4-4EC1-A948-DEFF4C0E296E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4D2F-1406-462E-A372-2BAD6E7E02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1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EB82-3738-4A3A-90F6-F1295AF945C4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6ED5-3D64-412C-9060-90F71DEF48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C0BC-2E7E-4390-9B06-A5FF7C0FD0CE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08B8-DDA5-49C6-8B3D-D64DE49F77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A286A-E2A2-4FAB-858A-0150D434C1D5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4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2E6B-C8D3-41A8-B46F-4D77DFEBD8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DD81-1971-45FD-91A3-11E87AA351BD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F9AA4-85DF-41D0-A108-F9499E6A1F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C2F57-8588-43DC-BF53-8C2E8B2576FA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44B13-16FD-40BD-8B28-FBDD62E90A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F40B-5D10-427D-B672-8AA23D17A522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093D-2FDC-424D-AB94-D659993301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 advTm="1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7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931846-2FDC-4B01-A138-D4ABA070BD15}" type="datetimeFigureOut">
              <a:rPr lang="pl-PL"/>
              <a:pPr>
                <a:defRPr/>
              </a:pPr>
              <a:t>2013-06-27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139ACF-A2AE-4AB2-8735-FE8667313A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ransition spd="slow" advTm="10000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Castle</a:t>
            </a:r>
            <a:r>
              <a:rPr lang="pl-PL" dirty="0" smtClean="0"/>
              <a:t> </a:t>
            </a:r>
            <a:r>
              <a:rPr lang="pl-PL" dirty="0" err="1" smtClean="0"/>
              <a:t>chęciny</a:t>
            </a:r>
            <a:endParaRPr lang="pl-PL" dirty="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  <p:transition spd="slow" advTm="3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85884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1400" dirty="0" err="1" smtClean="0"/>
              <a:t>Chęcinach</a:t>
            </a:r>
            <a:r>
              <a:rPr lang="en-US" sz="1400" dirty="0" smtClean="0"/>
              <a:t> Castle - the royal castle at the turn of the thirteenth and fourteenth centuries, towering above the village </a:t>
            </a:r>
            <a:r>
              <a:rPr lang="en-US" sz="1400" dirty="0" err="1" smtClean="0"/>
              <a:t>Chęciny</a:t>
            </a:r>
            <a:r>
              <a:rPr lang="en-US" sz="1400" dirty="0" smtClean="0"/>
              <a:t>, in the Kielce </a:t>
            </a:r>
            <a:r>
              <a:rPr lang="en-US" sz="1400" dirty="0" err="1" smtClean="0"/>
              <a:t>Voivodship</a:t>
            </a:r>
            <a:r>
              <a:rPr lang="en-US" sz="1400" dirty="0" smtClean="0"/>
              <a:t>.</a:t>
            </a:r>
            <a:endParaRPr lang="pl-PL" sz="1400" dirty="0"/>
          </a:p>
        </p:txBody>
      </p:sp>
      <p:pic>
        <p:nvPicPr>
          <p:cNvPr id="14338" name="Symbol zastępczy zawartości 3" descr="zamek_checin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500188"/>
            <a:ext cx="6143625" cy="4071937"/>
          </a:xfrm>
        </p:spPr>
      </p:pic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1400" dirty="0" err="1" smtClean="0"/>
              <a:t>Checinski</a:t>
            </a:r>
            <a:r>
              <a:rPr lang="en-US" sz="1400" dirty="0" smtClean="0"/>
              <a:t> castle is situated on a big hill, where there are trees and meadows.</a:t>
            </a:r>
            <a:endParaRPr lang="pl-PL" sz="1400" dirty="0"/>
          </a:p>
        </p:txBody>
      </p:sp>
      <p:pic>
        <p:nvPicPr>
          <p:cNvPr id="15362" name="Symbol zastępczy zawartości 3" descr="442677.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66825" y="1754188"/>
            <a:ext cx="6610350" cy="4400550"/>
          </a:xfrm>
        </p:spPr>
      </p:pic>
    </p:spTree>
  </p:cSld>
  <p:clrMapOvr>
    <a:masterClrMapping/>
  </p:clrMapOvr>
  <p:transition spd="slow" advTm="10000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/>
              <a:t> </a:t>
            </a:r>
            <a:r>
              <a:rPr lang="pl-PL" sz="1400" dirty="0" smtClean="0"/>
              <a:t>A</a:t>
            </a:r>
            <a:r>
              <a:rPr lang="en-US" sz="1400" dirty="0" smtClean="0"/>
              <a:t>re in the strongholds, </a:t>
            </a:r>
            <a:r>
              <a:rPr lang="pl-PL" sz="1400" dirty="0" err="1" smtClean="0"/>
              <a:t>therre</a:t>
            </a:r>
            <a:r>
              <a:rPr lang="en-US" sz="1400" dirty="0" smtClean="0"/>
              <a:t> great faith and well.</a:t>
            </a:r>
            <a:endParaRPr lang="pl-PL" sz="1400" dirty="0"/>
          </a:p>
        </p:txBody>
      </p:sp>
      <p:pic>
        <p:nvPicPr>
          <p:cNvPr id="16386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1500188"/>
            <a:ext cx="2781300" cy="3713162"/>
          </a:xfrm>
        </p:spPr>
      </p:pic>
    </p:spTree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err="1" smtClean="0"/>
              <a:t>Chęciny</a:t>
            </a:r>
            <a:r>
              <a:rPr lang="en-US" sz="1400" dirty="0" smtClean="0"/>
              <a:t> Castle is a very interesting place. </a:t>
            </a:r>
            <a:r>
              <a:rPr lang="pl-PL" sz="1400" dirty="0" smtClean="0"/>
              <a:t>I</a:t>
            </a:r>
            <a:r>
              <a:rPr lang="en-US" sz="1400" dirty="0" smtClean="0"/>
              <a:t>t was built by King </a:t>
            </a:r>
            <a:r>
              <a:rPr lang="en-US" sz="1400" dirty="0" err="1" smtClean="0"/>
              <a:t>Casimir</a:t>
            </a:r>
            <a:r>
              <a:rPr lang="en-US" sz="1400" dirty="0" smtClean="0"/>
              <a:t> the Great.</a:t>
            </a:r>
            <a:endParaRPr lang="pl-PL" sz="1400" dirty="0"/>
          </a:p>
        </p:txBody>
      </p:sp>
      <p:pic>
        <p:nvPicPr>
          <p:cNvPr id="17410" name="Symbol zastępczy zawartości 3" descr="kazimierz_wielki(1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38" y="1714500"/>
            <a:ext cx="2867025" cy="3952875"/>
          </a:xfrm>
        </p:spPr>
      </p:pic>
    </p:spTree>
  </p:cSld>
  <p:clrMapOvr>
    <a:masterClrMapping/>
  </p:clrMapOvr>
  <p:transition spd="slow" advTm="10000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0</Words>
  <Application>Microsoft Office PowerPoint</Application>
  <PresentationFormat>Pokaz na ekranie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4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Wierzchołek</vt:lpstr>
      <vt:lpstr>Wierzchołek</vt:lpstr>
      <vt:lpstr>Slajd 1</vt:lpstr>
      <vt:lpstr>Slajd 2</vt:lpstr>
      <vt:lpstr>Slajd 3</vt:lpstr>
      <vt:lpstr>Slajd 4</vt:lpstr>
      <vt:lpstr>Slajd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 chęciny</dc:title>
  <dc:creator>User</dc:creator>
  <cp:lastModifiedBy>admin</cp:lastModifiedBy>
  <cp:revision>5</cp:revision>
  <dcterms:created xsi:type="dcterms:W3CDTF">2013-06-09T11:46:47Z</dcterms:created>
  <dcterms:modified xsi:type="dcterms:W3CDTF">2013-06-27T19:32:38Z</dcterms:modified>
</cp:coreProperties>
</file>